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4" d="100"/>
          <a:sy n="34" d="100"/>
        </p:scale>
        <p:origin x="696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4A5DB-206B-473A-BF46-D2782B876DB3}" type="datetimeFigureOut">
              <a:rPr lang="en-US" smtClean="0"/>
              <a:pPr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44FBD-2342-47D2-A322-D60084EBB26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Robot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533400"/>
            <a:ext cx="7258050" cy="409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685800"/>
            <a:ext cx="7029450" cy="414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533400"/>
            <a:ext cx="6915150" cy="417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0" y="609600"/>
            <a:ext cx="7010400" cy="3838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457200"/>
            <a:ext cx="7305675" cy="4533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533400"/>
            <a:ext cx="7277100" cy="421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533400"/>
            <a:ext cx="6924675" cy="482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457200"/>
            <a:ext cx="7019925" cy="4695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533400"/>
            <a:ext cx="7134225" cy="460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304800"/>
            <a:ext cx="7143750" cy="491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457200"/>
            <a:ext cx="7283263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381000"/>
            <a:ext cx="699135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381000"/>
            <a:ext cx="7134225" cy="463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381000"/>
            <a:ext cx="6896100" cy="479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457200"/>
            <a:ext cx="70485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457200"/>
            <a:ext cx="6953250" cy="470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0" y="533400"/>
            <a:ext cx="6953250" cy="4543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381000"/>
            <a:ext cx="7353300" cy="4848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533400"/>
            <a:ext cx="729615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533400"/>
            <a:ext cx="7248525" cy="380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457200"/>
            <a:ext cx="7086600" cy="4848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19188" y="1100138"/>
            <a:ext cx="6905625" cy="465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457200"/>
            <a:ext cx="7048500" cy="4505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381000"/>
            <a:ext cx="7134225" cy="461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381000"/>
            <a:ext cx="7334250" cy="481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304800"/>
            <a:ext cx="6943725" cy="459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23938" y="1214438"/>
            <a:ext cx="7096125" cy="442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457200"/>
            <a:ext cx="6934200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533400"/>
            <a:ext cx="6657975" cy="3990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533400"/>
            <a:ext cx="6943725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457200"/>
            <a:ext cx="6924675" cy="3781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304800"/>
            <a:ext cx="7267575" cy="493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533400"/>
            <a:ext cx="6915150" cy="463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1867</TotalTime>
  <Words>2</Words>
  <Application>Microsoft Office PowerPoint</Application>
  <PresentationFormat>On-screen Show (4:3)</PresentationFormat>
  <Paragraphs>1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Arial</vt:lpstr>
      <vt:lpstr>Calibri</vt:lpstr>
      <vt:lpstr>Office Theme</vt:lpstr>
      <vt:lpstr>Robot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Maheshwar Jaybhaye</cp:lastModifiedBy>
  <cp:revision>2</cp:revision>
  <dcterms:created xsi:type="dcterms:W3CDTF">2020-04-01T08:54:21Z</dcterms:created>
  <dcterms:modified xsi:type="dcterms:W3CDTF">2022-04-13T15:54:57Z</dcterms:modified>
</cp:coreProperties>
</file>

<file path=docProps/thumbnail.jpeg>
</file>